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1"/>
  </p:notesMasterIdLst>
  <p:sldIdLst>
    <p:sldId id="256" r:id="rId2"/>
    <p:sldId id="261" r:id="rId3"/>
    <p:sldId id="283" r:id="rId4"/>
    <p:sldId id="271" r:id="rId5"/>
    <p:sldId id="285" r:id="rId6"/>
    <p:sldId id="269" r:id="rId7"/>
    <p:sldId id="288" r:id="rId8"/>
    <p:sldId id="284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5" autoAdjust="0"/>
    <p:restoredTop sz="92884" autoAdjust="0"/>
  </p:normalViewPr>
  <p:slideViewPr>
    <p:cSldViewPr snapToGrid="0">
      <p:cViewPr>
        <p:scale>
          <a:sx n="70" d="100"/>
          <a:sy n="70" d="100"/>
        </p:scale>
        <p:origin x="-106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64DF-F316-44DA-85D4-EAC87720BB43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358F0-7723-4101-9A74-584724CB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8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3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5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88B7ED-C546-4659-ABFE-4F6AFBE6D68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1DFF284-7F50-4DEA-B1D8-5B8EC3498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3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576943"/>
            <a:ext cx="8689976" cy="3233055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 ДЕЦЕ РОДИТЕЉИМА</a:t>
            </a:r>
            <a:b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ЉУБАВЉУ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191000"/>
            <a:ext cx="8689976" cy="1164771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ШКОЛЕ: Мирјана Главаш -  Филиповић </a:t>
            </a:r>
          </a:p>
          <a:p>
            <a:pPr algn="r"/>
            <a:r>
              <a:rPr lang="sr-Cyrl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школе: анита војиновић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Dell\Desktop\SLIKE.PREYENTACIONE\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86" y="108857"/>
            <a:ext cx="2430916" cy="252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Dell\Desktop\SLIKE.PREYENTACIONE\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745" y="5214823"/>
            <a:ext cx="2430916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86" y="5148943"/>
            <a:ext cx="2430916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4" y="261031"/>
            <a:ext cx="2300288" cy="23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ell\Desktop\Psiholog,za prezentacije\SLIKE,Uzmi što ti treba\ZAGR.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6" y="5148943"/>
            <a:ext cx="2430916" cy="14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1" y="598715"/>
            <a:ext cx="11593286" cy="2536371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УМЕСТО МЕНЕ ЧИНИТИ СТВАРИ КОЈЕ МОГУ САМ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525486"/>
          </a:xfrm>
        </p:spPr>
        <p:txBody>
          <a:bodyPr>
            <a:normAutofit fontScale="475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Због тога се осећам као беба, а могао бих Вас почети доживљавати као слуге.</a:t>
            </a:r>
          </a:p>
          <a:p>
            <a:endParaRPr lang="en-US" dirty="0"/>
          </a:p>
        </p:txBody>
      </p:sp>
      <p:pic>
        <p:nvPicPr>
          <p:cNvPr id="11266" name="Picture 2" descr="C:\Users\Dell\Desktop\mog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57" y="5323114"/>
            <a:ext cx="2329543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Dell\Desktop\Psiholog,za prezentacije\SLIKE,Uzmi što ti treba\KONCENTR.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114"/>
            <a:ext cx="2383971" cy="15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 МОЈЕ ЛОШЕ НАВИКЕ ОБУЗМУ ВАШУ ПАЖЊУ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3167743"/>
            <a:ext cx="10363826" cy="26234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ме само охрабрује да 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наставим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291" name="Picture 3" descr="C:\Users\Dell\Desktop\nav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70" y="45386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Dell\Desktop\in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221" y="4538662"/>
            <a:ext cx="2857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68086"/>
            <a:ext cx="10351752" cy="2525486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 ИСПРАВЉАТИ ПРЕД ДРУГИМА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Бићу много пажљивији ако са мном разговарате тихо и насамо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Dell\Desktop\dru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264229"/>
            <a:ext cx="2619375" cy="14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Dell\Desktop\drugi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15" y="2264228"/>
            <a:ext cx="2590120" cy="14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знам зашто тада слабије чујем, а и нисам склон сарадњи.</a:t>
            </a:r>
          </a:p>
          <a:p>
            <a:r>
              <a:rPr lang="ru-RU" sz="1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реду је да се предузму потребне мере, али дискусију одложите за касније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r-H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 МОМ ПОНАШАЊУ ДИСКУТОВАТИ ЗА ВРЕМЕ СВАЂЕ </a:t>
            </a:r>
          </a:p>
        </p:txBody>
      </p:sp>
      <p:pic>
        <p:nvPicPr>
          <p:cNvPr id="14338" name="Picture 2" descr="C:\Users\Dell\Desktop\svadja.jp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41" y="2601686"/>
            <a:ext cx="2619375" cy="11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ell\Desktop\svad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56" y="2601686"/>
            <a:ext cx="2771775" cy="11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0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78971"/>
            <a:ext cx="10351752" cy="1665515"/>
          </a:xfrm>
        </p:spPr>
        <p:txBody>
          <a:bodyPr>
            <a:normAutofit fontScale="90000"/>
          </a:bodyPr>
          <a:lstStyle/>
          <a:p>
            <a: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ДРЖАТИ ПРИДИКЕ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Изненадили би се како добро знам шта је право, а што криво.</a:t>
            </a:r>
          </a:p>
        </p:txBody>
      </p:sp>
      <p:pic>
        <p:nvPicPr>
          <p:cNvPr id="15362" name="Picture 2" descr="C:\Users\Dell\Desktop\prid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8" y="2264230"/>
            <a:ext cx="2619375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ell\Desktop\pridi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368" y="2264229"/>
            <a:ext cx="2495550" cy="14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 ИМАМ ОСЕЋАЈ ДА СУ МОЈЕ ГРЕШКЕ МОЈИ ГРЕСИ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25685"/>
            <a:ext cx="10351752" cy="1763485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Морам научити грешити</a:t>
            </a:r>
            <a:r>
              <a:rPr lang="hr-HR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се ипак не осећам злим.</a:t>
            </a:r>
          </a:p>
          <a:p>
            <a:endParaRPr lang="en-US" sz="6000" dirty="0"/>
          </a:p>
        </p:txBody>
      </p:sp>
      <p:pic>
        <p:nvPicPr>
          <p:cNvPr id="16386" name="Picture 2" descr="C:\Users\Dell\Desktop\gr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775857"/>
            <a:ext cx="2811916" cy="1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ell\Desktop\gre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971" y="2775857"/>
            <a:ext cx="2921453" cy="1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СТАЛНО </a:t>
            </a:r>
            <a:r>
              <a:rPr lang="sr-Cyrl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ПРИГОВАРАТИ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58343"/>
            <a:ext cx="10351752" cy="86729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то будете радили, мораћу се почети правити глув.</a:t>
            </a:r>
          </a:p>
          <a:p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544287"/>
            <a:ext cx="2686504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Dell\Desktop\roditeljstvo-deca-vaspitanje_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229" y="544286"/>
            <a:ext cx="265611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ЗАХТЕВАТИ ОБЈАШЊЕЊЕ ЗА МОЈЕ ПОНАШАЊЕ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962400"/>
            <a:ext cx="10351752" cy="1665514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5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Понекад збиља не знам зашто сам нешто учинио.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9" y="2544763"/>
            <a:ext cx="19970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675392"/>
            <a:ext cx="14097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4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773123"/>
          </a:xfrm>
        </p:spPr>
        <p:txBody>
          <a:bodyPr>
            <a:norm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ПРЕЦЕЊУЈТЕ 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МОЈЕ ПОНАШАЊЕ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Лако ме је застрашити па почнем лагати.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Dell\Desktop\lag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3" y="2516642"/>
            <a:ext cx="2800350" cy="13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Dell\Desktop\laganje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028" y="2516642"/>
            <a:ext cx="2619375" cy="131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ЗАБОРАВИТИ ДА ВОЛИМ ЕКСПЕРИМЕНТИСАТИ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36571"/>
            <a:ext cx="10351752" cy="1741715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 из тога учим па вас молим да будете стрпљиви. </a:t>
            </a:r>
          </a:p>
        </p:txBody>
      </p:sp>
      <p:pic>
        <p:nvPicPr>
          <p:cNvPr id="20482" name="Picture 2" descr="C:\Users\Dell\Desktop\eksperi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1734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Dell\Desktop\eksperiment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913" y="173492"/>
            <a:ext cx="2619375" cy="16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885" y="631371"/>
            <a:ext cx="10374085" cy="5159829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 МЕ РАЗМАЗИТИ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Врло добро знам да не могу имати све што желим.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 вас само искушавам!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Dell\Desktop\Razmazenos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7" y="4900613"/>
            <a:ext cx="203222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599" y="522512"/>
            <a:ext cx="1915886" cy="176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Dell\Desktop\raz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7" y="1147421"/>
            <a:ext cx="227919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 ШТИТИТИ ОД ПОСЛЕДИЦА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071257"/>
            <a:ext cx="10351752" cy="168728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6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Морам учити из искуства.</a:t>
            </a:r>
          </a:p>
          <a:p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Dell\Desktop\iskust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9" y="21773"/>
            <a:ext cx="3528332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iskustv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1" y="130630"/>
            <a:ext cx="337593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6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</a:t>
            </a:r>
            <a:r>
              <a:rPr lang="sr-Cyrl-RS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АЈТЕ ПРЕВИШЕ ПАЖЊЕ КАД САМ ЛАКШЕ БОЛЕСТАН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875314"/>
            <a:ext cx="10351752" cy="2046515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24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Могао бих почети уживати у лошем здрављу ако ми то буде доносило велику пажњу. </a:t>
            </a:r>
          </a:p>
          <a:p>
            <a:endParaRPr lang="en-US" dirty="0"/>
          </a:p>
        </p:txBody>
      </p:sp>
      <p:pic>
        <p:nvPicPr>
          <p:cNvPr id="21506" name="Picture 2" descr="C:\Users\Dell\Desktop\bolest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2050597"/>
            <a:ext cx="204651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Dell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4" y="2050597"/>
            <a:ext cx="200637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26572"/>
            <a:ext cx="10351752" cy="2547258"/>
          </a:xfrm>
        </p:spPr>
        <p:txBody>
          <a:bodyPr>
            <a:normAutofit fontScale="90000"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ОДБИЈАЈТЕ МЕ КАД ТРАЖИМ ОДГОВОР НА НОРМАЛНА ПИТАЊА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057" y="3483429"/>
            <a:ext cx="11767457" cy="2503714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54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ме одбијете, </a:t>
            </a:r>
            <a:br>
              <a:rPr lang="hr-HR" altLang="en-US" sz="54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видећете да ћу престати питати, </a:t>
            </a:r>
            <a:br>
              <a:rPr lang="hr-HR" altLang="en-US" sz="54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54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информације ћу тражити негде другде.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C:\Users\Dell\Desktop\pit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8606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Dell\Desktop\pitam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910" y="2786062"/>
            <a:ext cx="28289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ОДГОВАРАТИ НА СМЕШНА И БЕСМИСЛЕНА ПИТАЊА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будетe одговарaли,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уверићетe се да само желим да се бавите са мном.</a:t>
            </a:r>
          </a:p>
        </p:txBody>
      </p:sp>
      <p:pic>
        <p:nvPicPr>
          <p:cNvPr id="23554" name="Picture 2" descr="C:\Users\Dell\Desktop\Roditeljima,slike\ne ynam.jp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50519"/>
            <a:ext cx="2286000" cy="20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Dell\Desktop\ne z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71" y="339633"/>
            <a:ext cx="2289403" cy="204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 ГОВОРИТИ ДА СТЕ ИДЕАЛНИ И НЕПОГРЕШИВИ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191000"/>
            <a:ext cx="10351752" cy="167640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таквима је тешко живети!</a:t>
            </a:r>
          </a:p>
        </p:txBody>
      </p:sp>
      <p:pic>
        <p:nvPicPr>
          <p:cNvPr id="24578" name="Picture 2" descr="C:\Users\Dell\Desktop\ideal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2183946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Dell\Desktop\idealni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7" y="2183946"/>
            <a:ext cx="2515281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3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БРИНИТЕ ЗБОГ ТОГА ШТО СМО МАЛО ЗАЈЕДНО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648200"/>
            <a:ext cx="10351752" cy="1589314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 је да смо </a:t>
            </a:r>
            <a:r>
              <a:rPr lang="hr-HR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</a:t>
            </a:r>
            <a:r>
              <a:rPr lang="sr-Cyrl-RS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altLang="en-US" sz="6000" b="1" kern="0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5602" name="Picture 2" descr="C:\Users\Dell\Desktop\yajed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6" y="217238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Dell\Desktop\yajedno.jp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874" y="2172381"/>
            <a:ext cx="18764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 МОЈА СТРАХОВАЊА ПОСТАНУ ВАША ТЕСКОБА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12771"/>
            <a:ext cx="10351752" cy="1458686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216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Тада ћу се још више уплашити. 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216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ми да сте храбри.</a:t>
            </a:r>
          </a:p>
          <a:p>
            <a:endParaRPr lang="en-US" dirty="0"/>
          </a:p>
        </p:txBody>
      </p:sp>
      <p:pic>
        <p:nvPicPr>
          <p:cNvPr id="26626" name="Picture 2" descr="C:\Users\Dell\Desktop\Psiholog,za prezentacije\SLIKE,STRAH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9" y="1970313"/>
            <a:ext cx="1743075" cy="2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Dell\Desktop\Psiholog,za prezentacije\SLIKE,STRAH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99" y="1970313"/>
            <a:ext cx="1785257" cy="2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23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828563"/>
            <a:ext cx="11255829" cy="2736819"/>
          </a:xfrm>
        </p:spPr>
        <p:txBody>
          <a:bodyPr>
            <a:noAutofit/>
          </a:bodyPr>
          <a:lstStyle/>
          <a:p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ЗАБОРАВИТИ ДА НЕ МОГУ ОДРАСТИ БЕЗ РАЗУМЕВАЊА И ПОДРШКЕ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12771"/>
            <a:ext cx="10351752" cy="1567543"/>
          </a:xfrm>
        </p:spPr>
        <p:txBody>
          <a:bodyPr>
            <a:normAutofit fontScale="40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12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Заслужена похвала често изостане, </a:t>
            </a:r>
            <a:br>
              <a:rPr lang="hr-HR" altLang="en-US" sz="12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12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али прекор никада ?</a:t>
            </a:r>
          </a:p>
          <a:p>
            <a:endParaRPr lang="en-US" dirty="0"/>
          </a:p>
        </p:txBody>
      </p:sp>
      <p:pic>
        <p:nvPicPr>
          <p:cNvPr id="27650" name="Picture 2" descr="C:\Users\Dell\Desktop\Psiholog,za prezentacije\SLIKE,STRAH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07" y="494823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Dell\Desktop\Psiholog,za prezentacije\SLIKE,Uzmi što ti treba\LJ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5" y="5014913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Dell\Desktop\Psiholog,za prezentacije\SLIKE,Uzmi što ti treba\PODRŠ.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7" y="5381625"/>
            <a:ext cx="30956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1457437"/>
          </a:xfrm>
        </p:spPr>
        <p:txBody>
          <a:bodyPr>
            <a:normAutofit/>
          </a:bodyPr>
          <a:lstStyle/>
          <a:p>
            <a:r>
              <a:rPr lang="hr-HR" altLang="en-US" sz="72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УПАМТИТЕ</a:t>
            </a: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</a:pPr>
            <a:r>
              <a:rPr lang="hr-HR" altLang="en-US" sz="24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Више учим од примера него од критике.</a:t>
            </a:r>
          </a:p>
          <a:p>
            <a:endParaRPr lang="en-US" dirty="0"/>
          </a:p>
        </p:txBody>
      </p:sp>
      <p:pic>
        <p:nvPicPr>
          <p:cNvPr id="28674" name="Picture 2" descr="C:\Users\Dell\Desktop\Psiholog,za prezentacije\SLIKE.PRAZNICI\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514349"/>
            <a:ext cx="2713945" cy="232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Dell\Desktop\Psiholog,za prezentacije\SLIKE.PRAZNICI\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514350"/>
            <a:ext cx="2581275" cy="232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Dell\Desktop\Psiholog,za prezentacije\Sl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4" y="4604656"/>
            <a:ext cx="2581275" cy="20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Dell\Desktop\Psiholog,za prezentacije\12-kad-ljubav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604655"/>
            <a:ext cx="2615974" cy="20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5027951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ПУНО ВАС ВОЛИМ!</a:t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ВОЛИТЕ И ВИ </a:t>
            </a:r>
            <a:r>
              <a:rPr lang="hr-HR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</a:t>
            </a:r>
            <a:r>
              <a:rPr lang="sr-Cyrl-RS" altLang="en-US" sz="6000" b="1" kern="0" cap="none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altLang="en-US" sz="6000" b="1" kern="0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altLang="en-US" sz="6000" b="1" kern="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hr-HR" altLang="en-US" sz="6000" b="1" kern="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УНАПРЕД </a:t>
            </a:r>
            <a:r>
              <a:rPr lang="hr-HR" altLang="en-US" sz="6000" b="1" kern="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ХВАЛА</a:t>
            </a:r>
            <a:r>
              <a:rPr lang="sr-Cyrl-RS" altLang="en-US" sz="6000" b="1" kern="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!!!</a:t>
            </a:r>
            <a:r>
              <a:rPr lang="hr-HR" altLang="en-US" sz="6000" kern="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hr-HR" altLang="en-US" sz="6000" kern="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C:\Users\Dell\Desktop\Psiholog,za prezentacije\SLIKE,Uzmi što ti treba\LJ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6" y="2963636"/>
            <a:ext cx="207264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Dell\Desktop\Psiholog,za prezentacije\SLIKE,Uzmi što ti treba\LJ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47" y="2986496"/>
            <a:ext cx="2141220" cy="11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Dell\Desktop\Psiholog,za prezentacije\SLIKE,Uzmi što ti treba\LJ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6" y="5036820"/>
            <a:ext cx="207264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Dell\Desktop\Psiholog,za prezentacije\SLIKE,Uzmi što ti treba\LJ 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447" y="5036820"/>
            <a:ext cx="214122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C:\Users\Dell\Desktop\Psiholog,za prezentacije\SLIKE,Uzmi što ti treba\LJ 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67" y="913855"/>
            <a:ext cx="2095500" cy="13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7" y="982752"/>
            <a:ext cx="207264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C:\Users\Dell\Desktop\Psiholog,za prezentacije\SLIKE,Uzmi što ti treba\SRCE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6" y="5116830"/>
            <a:ext cx="2164080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3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631371"/>
            <a:ext cx="10266843" cy="601881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 СЕ </a:t>
            </a:r>
            <a:r>
              <a:rPr lang="ru-RU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БОЈАТИ 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БИТИ СТРОГИ</a:t>
            </a:r>
          </a:p>
          <a:p>
            <a:pPr marL="0" indent="0" algn="ctr">
              <a:buNone/>
            </a:pP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се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свиђа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Показује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где ми је место</a:t>
            </a:r>
          </a:p>
          <a:p>
            <a:pPr marL="0" lvl="0" indent="0">
              <a:buNone/>
            </a:pPr>
            <a:endParaRPr lang="ru-RU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5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" y="2530928"/>
            <a:ext cx="2623457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78" y="5007429"/>
            <a:ext cx="1743075" cy="163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152" y="2530929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7636" y="304800"/>
            <a:ext cx="9919855" cy="62761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 МНОМ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СИЛУ </a:t>
            </a:r>
            <a:endParaRPr lang="sr-Latn-R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999" y="2967335"/>
            <a:ext cx="10493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ме учи да се сила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уважава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Радије ћу реаговати на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савете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07" y="4857864"/>
            <a:ext cx="3168422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4857864"/>
            <a:ext cx="371747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971" y="1698171"/>
            <a:ext cx="111469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r>
              <a:rPr 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БИТИ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НЕДОСЛЕДНИ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sr-Latn-R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збуњује</a:t>
            </a:r>
            <a:r>
              <a:rPr 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тера ме на </a:t>
            </a:r>
            <a:r>
              <a:rPr lang="sr-Cyrl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избегнем сваку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обавезу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ell\Desktop\Raz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656" y="18505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7" y="185058"/>
            <a:ext cx="2746602" cy="18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743" y="283029"/>
            <a:ext cx="11244943" cy="6427261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ОБЕЋАВАТИ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Врло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 знам да не могу имати све што желим.</a:t>
            </a:r>
            <a:b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Ја Вас само искушавам!</a:t>
            </a:r>
          </a:p>
          <a:p>
            <a:pPr marL="457200" lvl="1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544286"/>
            <a:ext cx="3320143" cy="24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6" y="544286"/>
            <a:ext cx="2830286" cy="246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5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142" y="217715"/>
            <a:ext cx="1012371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ВЕРОВАТИ МОЈИМ ПРОВОКАЦИЈАМА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Када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чиним и говорим ствари само да вас растужим, могао бих покушати доћи до “победе”.</a:t>
            </a:r>
          </a:p>
        </p:txBody>
      </p:sp>
      <p:pic>
        <p:nvPicPr>
          <p:cNvPr id="3078" name="Picture 6" descr="C:\Users\Dell\Desktop\SLIKE.PREYENTACIONE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902" y="5114926"/>
            <a:ext cx="26193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esktop\Raz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0" y="5114925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34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058" y="108857"/>
            <a:ext cx="11821886" cy="6601433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 ПРЕВИШЕ ЖАЛОСТИТИ КАД ВАМ КАЖЕМ ДА ВАС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ВОЛИМ </a:t>
            </a:r>
            <a:endParaRPr lang="ru-RU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мислим озбиљно,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али бих хтео да вам буде жао због онога што сте учинили.</a:t>
            </a:r>
          </a:p>
          <a:p>
            <a:pPr marL="457200" lvl="1" indent="0" algn="ctr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Dell\Desktop\Razmazeno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3" y="3549831"/>
            <a:ext cx="220980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ll\Desktop\ne vo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052" y="3549831"/>
            <a:ext cx="2426834" cy="12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-938349"/>
            <a:ext cx="10987768" cy="414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  <a:spcBef>
                <a:spcPts val="500"/>
              </a:spcBef>
              <a:buClr>
                <a:prstClr val="black"/>
              </a:buClr>
            </a:pPr>
            <a:endParaRPr lang="ru-RU" sz="3600" b="1" cap="all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20000"/>
              </a:lnSpc>
              <a:spcBef>
                <a:spcPts val="500"/>
              </a:spcBef>
              <a:buClr>
                <a:prstClr val="black"/>
              </a:buClr>
            </a:pPr>
            <a:r>
              <a:rPr lang="ru-RU" sz="6000" b="1" cap="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НЕМОЈТЕ </a:t>
            </a:r>
            <a:r>
              <a:rPr lang="ru-RU" sz="6000" b="1" cap="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 СЕ ОСЕЋАМ МАЊИМ НЕГО  ШТО ЈЕСАМ </a:t>
            </a:r>
          </a:p>
        </p:txBody>
      </p:sp>
      <p:pic>
        <p:nvPicPr>
          <p:cNvPr id="2051" name="Picture 3" descr="C:\Users\Dell\Desktop\SLIKE.PREYENTACION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286" y="4626429"/>
            <a:ext cx="3389540" cy="19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esktop\SLIKE.PREYENTACIONE\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99" y="1763486"/>
            <a:ext cx="1589314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1" y="3244334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Због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тога ћу глумити велику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фацу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Dell\Desktop\Roditelj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6429"/>
            <a:ext cx="3810000" cy="195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2438</TotalTime>
  <Words>317</Words>
  <Application>Microsoft Office PowerPoint</Application>
  <PresentationFormat>Custom</PresentationFormat>
  <Paragraphs>68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Droplet</vt:lpstr>
      <vt:lpstr>ОД ДЕЦЕ РОДИТЕЉИМА С ЉУБАВЉУ</vt:lpstr>
      <vt:lpstr>      НЕМОЈТЕ МЕ РАЗМАЗИТИ   Врло добро знам да не могу имати све што желим.  Ја вас само искушавам!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НЕМОЈТЕ  УМЕСТО МЕНЕ ЧИНИТИ СТВАРИ КОЈЕ МОГУ САМ</vt:lpstr>
      <vt:lpstr>НЕМОЈТЕ  ДА МОЈЕ ЛОШЕ НАВИКЕ ОБУЗМУ ВАШУ ПАЖЊУ </vt:lpstr>
      <vt:lpstr>НЕМОЈТЕ  МЕ ИСПРАВЉАТИ ПРЕД ДРУГИМА </vt:lpstr>
      <vt:lpstr>НЕМОЈТЕ  О МОМ ПОНАШАЊУ ДИСКУТОВАТИ ЗА ВРЕМЕ СВАЂЕ </vt:lpstr>
      <vt:lpstr>НЕМОЈТЕ  МИ ДРЖАТИ ПРИДИКЕ </vt:lpstr>
      <vt:lpstr>НЕМОЈТЕ  ДА ИМАМ ОСЕЋАЈ ДА СУ МОЈЕ ГРЕШКЕ МОЈИ ГРЕСИ </vt:lpstr>
      <vt:lpstr>НЕМОЈТЕ  МИ СТАЛНО ПРИГОВАРАТИ </vt:lpstr>
      <vt:lpstr>НЕМОЈТЕ  ЗАХТЕВАТИ ОБЈАШЊЕЊЕ ЗА МОЈЕ ПОНАШАЊЕ </vt:lpstr>
      <vt:lpstr>НЕ ПРЕЦЕЊУЈТЕ  МОЈЕ ПОНАШАЊЕ </vt:lpstr>
      <vt:lpstr>НЕМОЈТЕ  ЗАБОРАВИТИ ДА ВОЛИМ ЕКСПЕРИМЕНТИСАТИ </vt:lpstr>
      <vt:lpstr>НЕМОЈТЕ  МЕ ШТИТИТИ ОД ПОСЛЕДИЦА </vt:lpstr>
      <vt:lpstr>НЕ ОБРАЋАЈТЕ ПРЕВИШЕ ПАЖЊЕ КАД САМ ЛАКШЕ БОЛЕСТАН </vt:lpstr>
      <vt:lpstr>НЕ ОДБИЈАЈТЕ МЕ КАД ТРАЖИМ ОДГОВОР НА НОРМАЛНА ПИТАЊА </vt:lpstr>
      <vt:lpstr>НЕМОЈТЕ  ОДГОВАРАТИ НА СМЕШНА И БЕСМИСЛЕНА ПИТАЊА </vt:lpstr>
      <vt:lpstr>НЕМОЈТЕ  МИ ГОВОРИТИ ДА СТЕ ИДЕАЛНИ И НЕПОГРЕШИВИ </vt:lpstr>
      <vt:lpstr>НЕ БРИНИТЕ ЗБОГ ТОГА ШТО СМО МАЛО ЗАЈЕДНО </vt:lpstr>
      <vt:lpstr>НЕМОЈТЕ  ДА МОЈА СТРАХОВАЊА ПОСТАНУ ВАША ТЕСКОБА </vt:lpstr>
      <vt:lpstr>НЕМОЈТЕ  ЗАБОРАВИТИ ДА НЕ МОГУ ОДРАСТИ БЕЗ РАЗУМЕВАЊА И ПОДРШКЕ </vt:lpstr>
      <vt:lpstr>УПАМТИТЕ </vt:lpstr>
      <vt:lpstr>ПУНО ВАС ВОЛИМ!  ВОЛИТЕ И ВИ МЕНЕ!  УНАПРЕД ХВАЛА!!!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лакше Учити?   Март 2020.</dc:title>
  <dc:creator>Lenovo</dc:creator>
  <cp:lastModifiedBy>Dell</cp:lastModifiedBy>
  <cp:revision>134</cp:revision>
  <dcterms:created xsi:type="dcterms:W3CDTF">2020-03-18T18:24:33Z</dcterms:created>
  <dcterms:modified xsi:type="dcterms:W3CDTF">2020-04-11T20:45:13Z</dcterms:modified>
</cp:coreProperties>
</file>