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2"/>
  </p:notesMasterIdLst>
  <p:sldIdLst>
    <p:sldId id="256" r:id="rId2"/>
    <p:sldId id="261" r:id="rId3"/>
    <p:sldId id="283" r:id="rId4"/>
    <p:sldId id="271" r:id="rId5"/>
    <p:sldId id="285" r:id="rId6"/>
    <p:sldId id="269" r:id="rId7"/>
    <p:sldId id="288" r:id="rId8"/>
    <p:sldId id="284" r:id="rId9"/>
    <p:sldId id="289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4" autoAdjust="0"/>
  </p:normalViewPr>
  <p:slideViewPr>
    <p:cSldViewPr snapToGrid="0">
      <p:cViewPr>
        <p:scale>
          <a:sx n="70" d="100"/>
          <a:sy n="70" d="100"/>
        </p:scale>
        <p:origin x="-86" y="-2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164DF-F316-44DA-85D4-EAC87720BB43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358F0-7723-4101-9A74-584724CB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89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9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5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3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836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7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6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6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1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5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3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8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0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2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9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4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88B7ED-C546-4659-ABFE-4F6AFBE6D68A}" type="datetimeFigureOut">
              <a:rPr lang="en-US" smtClean="0"/>
              <a:t>04-Apr-20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1DFF284-7F50-4DEA-B1D8-5B8EC3498B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3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17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576943"/>
            <a:ext cx="8689976" cy="3233055"/>
          </a:xfrm>
        </p:spPr>
        <p:txBody>
          <a:bodyPr>
            <a:noAutofit/>
          </a:bodyPr>
          <a:lstStyle/>
          <a:p>
            <a:r>
              <a:rPr lang="ru-RU" sz="7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СТИЖУ НАМ ПРАЗНИЦИ</a:t>
            </a:r>
            <a:endParaRPr lang="en-US" sz="7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4191000"/>
            <a:ext cx="8689976" cy="1164771"/>
          </a:xfrm>
        </p:spPr>
        <p:txBody>
          <a:bodyPr>
            <a:normAutofit/>
          </a:bodyPr>
          <a:lstStyle/>
          <a:p>
            <a:pPr algn="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 ШКОЛЕ: Мирјана Главаш -  Филиповић </a:t>
            </a:r>
          </a:p>
          <a:p>
            <a:pPr algn="r"/>
            <a:r>
              <a:rPr lang="sr-Cyrl-R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школе: анита војиновић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 descr="C:\Users\Dell\Desktop\SLIKE.PREYENTACIONE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921885"/>
            <a:ext cx="2166938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Dell\Desktop\SLIKE.PREYENTACIONE\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428" y="921885"/>
            <a:ext cx="2430916" cy="252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Dell\Desktop\SLIKE.PREYENTACIONE\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22" y="512921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Dell\Desktop\SLIKE.PREYENTACIONE\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7429" y="5257800"/>
            <a:ext cx="2430916" cy="147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40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374073"/>
            <a:ext cx="10364451" cy="1052945"/>
          </a:xfrm>
        </p:spPr>
        <p:txBody>
          <a:bodyPr>
            <a:noAutofit/>
          </a:bodyPr>
          <a:lstStyle/>
          <a:p>
            <a:r>
              <a:rPr lang="sr-Cyrl-R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УЖИВАЈТЕ</a:t>
            </a:r>
            <a:r>
              <a:rPr lang="sr-Cyrl-R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  </a:t>
            </a:r>
            <a:r>
              <a:rPr lang="en-US" sz="8000" dirty="0"/>
              <a:t/>
            </a:r>
            <a:br>
              <a:rPr lang="en-US" sz="8000" dirty="0"/>
            </a:b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07127"/>
            <a:ext cx="10363826" cy="43226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Cyrl-R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/>
          </a:p>
        </p:txBody>
      </p:sp>
      <p:pic>
        <p:nvPicPr>
          <p:cNvPr id="10242" name="Picture 2" descr="C:\Users\Dell\Desktop\SLIKE.PREYENTACIONE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428194"/>
            <a:ext cx="4887685" cy="280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Dell\Desktop\SLIKE.PREYENTACIONE\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199" y="1536247"/>
            <a:ext cx="2619375" cy="149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Dell\Desktop\SLIKE.PREYENTACIONE\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93" y="474072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C:\Users\Dell\Desktop\SLIKE.PREYENTACIONE\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536247"/>
            <a:ext cx="2713264" cy="149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C:\Users\Dell\Desktop\SLIKE.PREYENTACIONE\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136" y="474072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27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115" y="555171"/>
            <a:ext cx="10374085" cy="5159829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Приближава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се доба године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СМО НАУЧИЛИ Да славИМО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окупљаМО.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Kако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осећате због тога?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усхићени планирате шта, где, са ким и како да проведете празнике или вам долазак празника представља терет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/>
          </a:p>
        </p:txBody>
      </p:sp>
      <p:pic>
        <p:nvPicPr>
          <p:cNvPr id="7172" name="Picture 4" descr="C:\Users\Dell\Desktop\SLIKE.PREYENTACIONE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70" y="4720999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C:\Users\Dell\Desktop\SLIKE.PREYENTACIONE\2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3294" y="1771650"/>
            <a:ext cx="275272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57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631371"/>
            <a:ext cx="10266843" cy="601881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Савремени живот је пун напетости и стреса са недовољно опуштања. У општој трци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 ПОСТИГНЕМО ШТО ВИШЕ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изгубио се онај емотивни тон који је бојио некадашња празновања и све се некако свело на форму, најчешће без правог садржаја.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Dell\Desktop\SLIKE.PREYENTACIONE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043" y="5238749"/>
            <a:ext cx="4991099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62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77636" y="685800"/>
            <a:ext cx="9919855" cy="58951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Млади СУ НЕРВОЗНИ, НЕСТРПЉИВИ, ЖЕЛЕ СВЕ САДА И ОДМАХ, а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они старији осећају празнину и разочарање, док се са сетом присећају добрих старих времена која су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када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била.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Dell\Desktop\SLIKE.PREYENTACIONE\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9649" y="1778454"/>
            <a:ext cx="2886075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Dell\Desktop\SLIKE.PREYENTACIONE\2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654" y="4823733"/>
            <a:ext cx="33813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:\Users\Dell\Desktop\SLIKE.PREYENTACIONE\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69" y="4823733"/>
            <a:ext cx="3541259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88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8971" y="1698171"/>
            <a:ext cx="111469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ДОБРО ИЛИ ЛОШЕ, ОВО НАМ ЈЕ  ЈЕДИНО ВРЕМЕ КОЈЕ ИМАМО И ЗАТО ГА ТРЕБА МАКСИМАЛНО ИСКОРИСТИТИ!!! </a:t>
            </a:r>
          </a:p>
          <a:p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ПРАЗНИЦИ СУ ИДЕАЛНО ВРЕМЕ ЗА ДРУЖЕЊЕ И ОПУШТАЊЕ, ЗАТО ВРАТИТЕ ЧАРОЛИЈУ ПРАЗНИКА У СВОЈ ЖИВОТ!!!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C:\Users\Dell\Desktop\SLIKE.PREYENTACIONE\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443" y="1524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Dell\Desktop\SLIKE.PREYENTACIONE\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05" y="5114925"/>
            <a:ext cx="2879952" cy="157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Dell\Desktop\SLIKE.PREYENTACIONE\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0" y="152401"/>
            <a:ext cx="3058887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00743" y="283029"/>
            <a:ext cx="11244943" cy="6427261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Мислите на позитиван начин о предстојећим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слављима!!!</a:t>
            </a:r>
          </a:p>
          <a:p>
            <a:pPr marL="457200" lvl="1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Украсите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свој простор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ВАСКРшњим украсима. </a:t>
            </a:r>
          </a:p>
          <a:p>
            <a:pPr marL="457200" lvl="1" indent="0">
              <a:buNone/>
            </a:pP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Осмислите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начине којима можете да обрадујете драге људе, али и себе, не заборављајући да су ситнице оно што живот чини лепшим.</a:t>
            </a:r>
          </a:p>
          <a:p>
            <a:pPr marL="457200" lvl="1" indent="0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C:\Users\Dell\Desktop\SLIKE.PREYENTACIONE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027" y="1088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Dell\Desktop\SLIKE.PREYENTACIONE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764" y="225878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Dell\Desktop\SLIKE.PREYENTACIONE\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514" y="5638799"/>
            <a:ext cx="1763486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Dell\Desktop\SLIKE.PREYENTACIONE\2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428" y="2258785"/>
            <a:ext cx="26193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35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4142" y="979715"/>
            <a:ext cx="98080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МНОГЕ СУ ПРАЗНИЦИ ПРИЛИКА ЗА ДРУЖЕЊЕ СА ПОРОДИЦОМ И ПРИЈАТЕЉИМА.</a:t>
            </a:r>
          </a:p>
          <a:p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МЕЂУТИМ, ПРАЗНИЦИ МОГУ БИТИ И ВРЕМЕ ВЕЛИКЕ УСАМЉЕНОСТИ.</a:t>
            </a:r>
          </a:p>
        </p:txBody>
      </p:sp>
      <p:pic>
        <p:nvPicPr>
          <p:cNvPr id="3075" name="Picture 3" descr="C:\Users\Dell\Desktop\SLIKE.PREYENTACIONE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2679" y="16383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Dell\Desktop\SLIKE.PREYENTACIONE\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28" y="48387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ell\Desktop\SLIKE.PREYENTACIONE\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902" y="48387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34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1887" y="707572"/>
            <a:ext cx="11299370" cy="6002718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Зато се макар у време празника сетите свих вама драгих људи, па и оних које дуго нисте видели. </a:t>
            </a: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Dell\Desktop\SLIKE.PREYENTACIONE\‚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039" y="3614057"/>
            <a:ext cx="2178504" cy="243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ell\Desktop\SLIKE.PREYENTACIONE\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86" y="3526972"/>
            <a:ext cx="2981325" cy="245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ell\Desktop\SLIKE.PREYENTACIONE\4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4" y="3526972"/>
            <a:ext cx="3868511" cy="245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19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-938349"/>
            <a:ext cx="10580914" cy="6267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20000"/>
              </a:lnSpc>
              <a:spcBef>
                <a:spcPts val="500"/>
              </a:spcBef>
              <a:buClr>
                <a:prstClr val="black"/>
              </a:buClr>
            </a:pPr>
            <a:endParaRPr lang="ru-RU" sz="3600" b="1" cap="all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buClr>
                <a:prstClr val="black"/>
              </a:buClr>
            </a:pPr>
            <a:endParaRPr lang="ru-RU" sz="3600" b="1" cap="all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buClr>
                <a:prstClr val="black"/>
              </a:buClr>
            </a:pPr>
            <a:endParaRPr lang="ru-RU" sz="3600" b="1" cap="all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buClr>
                <a:prstClr val="black"/>
              </a:buClr>
            </a:pPr>
            <a:r>
              <a:rPr lang="ru-RU" sz="3600" b="1" cap="all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Искористите </a:t>
            </a:r>
            <a:r>
              <a:rPr lang="ru-RU" sz="3600" b="1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празнична честитања па свима пошаљите честитку или их назовите телефоном. Лепа реч и ситна пажња свакоме пријају, а чинећи добро и ви ћете бити много срећнији и задовољнији.</a:t>
            </a:r>
          </a:p>
        </p:txBody>
      </p:sp>
      <p:pic>
        <p:nvPicPr>
          <p:cNvPr id="2051" name="Picture 3" descr="C:\Users\Dell\Desktop\SLIKE.PREYENTACIONE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229" y="5061857"/>
            <a:ext cx="2627539" cy="179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ell\Desktop\SLIKE.PREYENTACIONE\3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943" y="-21771"/>
            <a:ext cx="1328057" cy="14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ell\Desktop\SLIKE.PREYENTACIONE\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49" y="52578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Dell\Desktop\SLIKE.PREYENTACIONE\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0"/>
            <a:ext cx="2857500" cy="138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05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2071</TotalTime>
  <Words>239</Words>
  <Application>Microsoft Office PowerPoint</Application>
  <PresentationFormat>Custom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Droplet</vt:lpstr>
      <vt:lpstr>СТИЖУ НАМ ПРАЗНИЦИ</vt:lpstr>
      <vt:lpstr>   Приближава нам се доба године КАДА СМО НАУЧИЛИ Да славИМО и ДА СЕ окупљаМО.   Kако се осећате због тога?   Да ли усхићени планирате шта, где, са ким и како да проведете празнике или вам долазак празника представља терет?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УЖИВАЈТЕ 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 лакше Учити?   Март 2020.</dc:title>
  <dc:creator>Lenovo</dc:creator>
  <cp:lastModifiedBy>Dell</cp:lastModifiedBy>
  <cp:revision>98</cp:revision>
  <dcterms:created xsi:type="dcterms:W3CDTF">2020-03-18T18:24:33Z</dcterms:created>
  <dcterms:modified xsi:type="dcterms:W3CDTF">2020-04-04T18:29:23Z</dcterms:modified>
</cp:coreProperties>
</file>