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3CEEC-444A-4223-AC7D-7A9066A2FB48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7000F-B759-49AC-AE22-4387336E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7000F-B759-49AC-AE22-4387336EB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7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BD1-B6BE-44EC-8D6B-F6E9D8619D45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0F0-C225-4988-B80F-C2844D91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0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BD1-B6BE-44EC-8D6B-F6E9D8619D45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0F0-C225-4988-B80F-C2844D91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BD1-B6BE-44EC-8D6B-F6E9D8619D45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0F0-C225-4988-B80F-C2844D91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7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BD1-B6BE-44EC-8D6B-F6E9D8619D45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0F0-C225-4988-B80F-C2844D91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2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BD1-B6BE-44EC-8D6B-F6E9D8619D45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0F0-C225-4988-B80F-C2844D91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2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BD1-B6BE-44EC-8D6B-F6E9D8619D45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0F0-C225-4988-B80F-C2844D91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8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BD1-B6BE-44EC-8D6B-F6E9D8619D45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0F0-C225-4988-B80F-C2844D91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BD1-B6BE-44EC-8D6B-F6E9D8619D45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0F0-C225-4988-B80F-C2844D91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BD1-B6BE-44EC-8D6B-F6E9D8619D45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0F0-C225-4988-B80F-C2844D91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BD1-B6BE-44EC-8D6B-F6E9D8619D45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0F0-C225-4988-B80F-C2844D91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2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BD1-B6BE-44EC-8D6B-F6E9D8619D45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0F0-C225-4988-B80F-C2844D91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6BD1-B6BE-44EC-8D6B-F6E9D8619D45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60F0-C225-4988-B80F-C2844D91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0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4375"/>
          </a:xfrm>
        </p:spPr>
        <p:txBody>
          <a:bodyPr>
            <a:noAutofit/>
          </a:bodyPr>
          <a:lstStyle/>
          <a:p>
            <a:r>
              <a:rPr lang="sr-Cyrl-R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СЛОБОДНО УЗМИ ОНО ШТО ТИ ТРЕБА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91" y="326010"/>
            <a:ext cx="414040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Dell\Desktop\Uzmi što ti treba\LJ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78924"/>
            <a:ext cx="2286000" cy="11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ll\Desktop\Uzmi što ti treba\LJ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" y="5029200"/>
            <a:ext cx="2377440" cy="122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92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КОНЦЕНТРАЦИЈА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ell\Desktop\SLIKE,Uzmi što ti treba\KONCENTR..jp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2" y="19812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l\Desktop\SLIKE,Uzmi što ti treba\KONCENTR..jp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9" y="4638773"/>
            <a:ext cx="2650798" cy="171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ll\Desktop\SLIKE,Uzmi što ti treba\KONCENTR.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52" y="4638675"/>
            <a:ext cx="277933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ll\Desktop\SLIKE,Uzmi što ti treba\KONCENTR..jpg2.jpg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64" y="1981199"/>
            <a:ext cx="27908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ell\Desktop\SLIKE,Uzmi što ti treba\KONCENTR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4638773"/>
            <a:ext cx="2398923" cy="171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ell\Desktop\SLIKE,Uzmi što ti treba\KONCENTR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49" y="1981201"/>
            <a:ext cx="2505075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4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ПОДРШКА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Dell\Desktop\SLIKE,Uzmi što ti treba\PODRŠ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17" y="18669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ell\Desktop\SLIKE,Uzmi što ti treba\PODRŠK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35" y="1866899"/>
            <a:ext cx="246746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ell\Desktop\SLIKE,Uzmi što ti treba\PODRŠ.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3" y="1866900"/>
            <a:ext cx="247173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Dell\Desktop\SLIKE,Uzmi što ti treba\PODRŠ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04" y="461554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Dell\Desktop\SLIKE,Uzmi što ti treba\PODRŠ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35" y="4615550"/>
            <a:ext cx="2467466" cy="174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Dell\Desktop\SLIKE,Uzmi što ti treba\PODRŠ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15549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2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Dell\Desktop\SLIKE,Uzmi što ti treba\LJ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133601"/>
            <a:ext cx="2466975" cy="209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ell\Desktop\SLIKE,Uzmi što ti treba\LJ 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4" y="2133599"/>
            <a:ext cx="3028950" cy="20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ell\Desktop\SLIKE,Uzmi što ti treba\LJ 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619375" cy="20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Dell\Desktop\SLIKE,Uzmi što ti treba\SUNCE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57750"/>
            <a:ext cx="2667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Dell\Desktop\SLIKE,Uzmi što ti treba\LJ 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7750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Dell\Desktop\SLIKE,Uzmi što ti treba\SRCE 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857750"/>
            <a:ext cx="27051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8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ИСТРАЈНОСТ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Dell\Desktop\SLIKE,Uzmi što ti treba\ISTRAJ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3572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esktop\SLIKE,Uzmi što ti treba\ISTRAJ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46919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ell\Desktop\SLIKE,Uzmi što ti treba\ISTRAJ.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48098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ell\Desktop\SLIKE,Uzmi što ti treba\ISTRAJ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4" y="4648200"/>
            <a:ext cx="2587952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Dell\Desktop\SLIKE,Uzmi što ti treba\ISTRAJ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33" y="4648200"/>
            <a:ext cx="26384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Dell\Desktop\SLIKE,Uzmi što ti treba\ISTRAJNO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71462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7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ВЕРА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Dell\Desktop\SLIKE,Uzmi što ti treba\SREĆ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590800"/>
            <a:ext cx="2828925" cy="183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ll\Desktop\SLIKE,Uzmi što ti treba\VOL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9" y="4861040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Dell\Desktop\SLIKE,Uzmi što ti treba\ZAGR.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" y="342898"/>
            <a:ext cx="24384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Dell\Desktop\SLIKE,Uzmi što ti treba\VER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61040"/>
            <a:ext cx="28289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Dell\Desktop\SLIKE,Uzmi što ti treba\PODR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17" y="2582159"/>
            <a:ext cx="2181225" cy="183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Dell\Desktop\SLIKE,Uzmi što ti treba\LJ 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17" y="342899"/>
            <a:ext cx="2188296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Dell\Desktop\SLIKE,Uzmi što ti treba\ZAGR.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8" y="26670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Dell\Desktop\SLIKE,Uzmi što ti treba\VERA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18" y="4861040"/>
            <a:ext cx="21812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5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ЉУБАВ, СРЕЋА, ОСМЕХ, САМОПОУЗДАЊЕ, ЗАГРЉАЈ, ПОЉУБАЦ, ВОЉА, РАЗУМЕВАЊЕ, ПОДРШКА,</a:t>
            </a:r>
            <a:r>
              <a:rPr lang="sr-Cyrl-R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НАДА, </a:t>
            </a:r>
            <a:r>
              <a:rPr lang="sr-Cyrl-R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ИСТРАЈНОСТ,</a:t>
            </a:r>
            <a:r>
              <a:rPr lang="sr-Cyrl-R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ВЕРА... </a:t>
            </a: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Аутори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Мирјана Главаш - Филиповић, психолог</a:t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Анита Војиновић, педагог</a:t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Dell\Desktop\SLIKE,Uzmi što ti treba\OSMEH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19907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ell\Desktop\SLIKE,Uzmi što ti treba\SR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1"/>
            <a:ext cx="21526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ell\Desktop\SLIKE,Uzmi što ti treba\ZAGRLJ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57960"/>
            <a:ext cx="192630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Dell\Desktop\SLIKE,Uzmi što ti treba\PODR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1"/>
            <a:ext cx="26193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ЉУБАВ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Dell\Desktop\Uzmi što ti treba\LJ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30" y="1676400"/>
            <a:ext cx="207264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4" y="3429000"/>
            <a:ext cx="2141406" cy="136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Dell\Desktop\Uzmi što ti treba\LJ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0" y="1371600"/>
            <a:ext cx="14478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esktop\Uzmi što ti treba\LJ 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" y="5410200"/>
            <a:ext cx="225552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ll\Desktop\Uzmi što ti treba\LJ 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ell\Desktop\Uzmi što ti treba\LJ 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2" y="1428750"/>
            <a:ext cx="153924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ell\Desktop\Uzmi što ti treba\LJ 1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505200"/>
            <a:ext cx="2286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Dell\Desktop\Uzmi što ti treba\LJ 2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30942"/>
            <a:ext cx="2423160" cy="12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Dell\Desktop\Uzmi što ti treba\LJUBAV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10" y="5416642"/>
            <a:ext cx="22021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СРЕЋА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Dell\Desktop\Uzmi što ti treba\SREĆ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9545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esktop\Uzmi što ti treba\SREĆ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5450"/>
            <a:ext cx="265938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l\Desktop\Uzmi što ti treba\SRCE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95450"/>
            <a:ext cx="226314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ll\Desktop\Uzmi što ti treba\SUNCE 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02563"/>
            <a:ext cx="3733800" cy="210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0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ОСМЕХ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518410"/>
            <a:ext cx="24161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Dell\Desktop\Uzmi što ti treba\OSME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1912620" cy="1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ll\Desktop\Uzmi što ti treba\OSMEH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52600"/>
            <a:ext cx="1752600" cy="1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ll\Desktop\Uzmi što ti treba\OSMEH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27320"/>
            <a:ext cx="22021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ell\Desktop\Uzmi što ti treba\OSMEH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1" y="4495800"/>
            <a:ext cx="2416174" cy="13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ell\Desktop\Uzmi što ti treba\OSMEH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27320"/>
            <a:ext cx="19735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2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САМОПОУЗДАЊЕ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Dell\Desktop\Uzmi što ti treba\SAM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56" y="3286734"/>
            <a:ext cx="2103120" cy="12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l\Desktop\Uzmi što ti treba\SAM.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66900"/>
            <a:ext cx="216408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ll\Desktop\Uzmi što ti treba\SAM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ell\Desktop\Uzmi što ti treba\SAM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66900"/>
            <a:ext cx="187452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ell\Desktop\Uzmi što ti treba\SAM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61560"/>
            <a:ext cx="2103120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Dell\Desktop\Uzmi što ti treba\SAMOP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218694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Dell\Desktop\Uzmi što ti treba\SAM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56" y="1337310"/>
            <a:ext cx="2103120" cy="13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7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ЗАГРЉАЈ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Dell\Desktop\Uzmi što ti treba\ZAGR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40" y="2758440"/>
            <a:ext cx="2179320" cy="14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esktop\Uzmi što ti treba\VOLJ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9" y="2758440"/>
            <a:ext cx="2308860" cy="14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ell\Desktop\Uzmi što ti treba\ZAGR.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1" y="4724400"/>
            <a:ext cx="14478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Dell\Desktop\Uzmi što ti treba\ZAGR.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35" y="4682490"/>
            <a:ext cx="13944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Dell\Desktop\Uzmi što ti treba\ZAGR.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3177"/>
            <a:ext cx="14173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Dell\Desktop\Uzmi što ti treba\ZAGR.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58440"/>
            <a:ext cx="1973580" cy="14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Dell\Desktop\Uzmi što ti treba\ZAGR.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" y="174514"/>
            <a:ext cx="1478280" cy="197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08" y="5265737"/>
            <a:ext cx="217932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4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ПОЉУБАЦ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ell\Desktop\SLIKE,Uzmi što ti treba\POLJ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14341"/>
            <a:ext cx="2152650" cy="23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esktop\SLIKE,Uzmi što ti treba\POLJ.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14341"/>
            <a:ext cx="1847850" cy="23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l\Desktop\SLIKE,Uzmi što ti treba\POLJ.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3" y="1614341"/>
            <a:ext cx="1857375" cy="23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l\Desktop\SLIKE,Uzmi što ti treba\POLJ.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90" y="4191000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ll\Desktop\SLIKE,Uzmi što ti treba\POLJ.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48006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ell\Desktop\SLIKE,Uzmi što ti treba\POLJUBA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1" y="4562475"/>
            <a:ext cx="187701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0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ВОЉА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Dell\Desktop\SLIKE,Uzmi što ti treba\VOLJ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27051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SLIKE,Uzmi što ti treba\VOLJ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76800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Desktop\SLIKE,Uzmi što ti treba\VOLJ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6" y="1828800"/>
            <a:ext cx="287910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esktop\SLIKE,Uzmi što ti treba\VOLJA,PODRŠ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" y="48577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esktop\SLIKE,Uzmi što ti treba\VOLJA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28" y="48768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5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РАЗУМЕВАЊЕ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Dell\Desktop\SLIKE,Uzmi što ti treba\RAZUM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7" y="4729997"/>
            <a:ext cx="2703432" cy="18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esktop\SLIKE,Uzmi što ti treba\RAZUMEVAN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9997"/>
            <a:ext cx="2466975" cy="18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l\Desktop\SLIKE,Uzmi što ti treba\RAZUMEVANJE JEZ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997402"/>
            <a:ext cx="2514600" cy="173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ll\Desktop\SLIKE,Uzmi što ti treba\RAZUMEVANJ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01330"/>
            <a:ext cx="2466975" cy="173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ell\Desktop\SLIKE,Uzmi što ti treba\RAZUMEV.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7" y="1997402"/>
            <a:ext cx="2703432" cy="173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ell\Desktop\SLIKE,Uzmi što ti treba\RAZUMEVANJ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471585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713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21</Words>
  <Application>Microsoft Office PowerPoint</Application>
  <PresentationFormat>On-screen Show (4:3)</PresentationFormat>
  <Paragraphs>16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СЛОБОДНО УЗМИ ОНО ШТО ТИ ТРЕБА</vt:lpstr>
      <vt:lpstr>ЉУБАВ</vt:lpstr>
      <vt:lpstr>СРЕЋА</vt:lpstr>
      <vt:lpstr>ОСМЕХ</vt:lpstr>
      <vt:lpstr>САМОПОУЗДАЊЕ</vt:lpstr>
      <vt:lpstr>ЗАГРЉАЈ</vt:lpstr>
      <vt:lpstr>ПОЉУБАЦ</vt:lpstr>
      <vt:lpstr>ВОЉА</vt:lpstr>
      <vt:lpstr>РАЗУМЕВАЊЕ</vt:lpstr>
      <vt:lpstr>КОНЦЕНТРАЦИЈА</vt:lpstr>
      <vt:lpstr>ПОДРШКА</vt:lpstr>
      <vt:lpstr>НАДА</vt:lpstr>
      <vt:lpstr>ИСТРАЈНОСТ</vt:lpstr>
      <vt:lpstr> ВЕРА</vt:lpstr>
      <vt:lpstr>    ЉУБАВ, СРЕЋА, ОСМЕХ, САМОПОУЗДАЊЕ, ЗАГРЉАЈ, ПОЉУБАЦ, ВОЉА, РАЗУМЕВАЊЕ, ПОДРШКА, НАДА, ИСТРАЈНОСТ, ВЕРА...  Аутори: Мирјана Главаш - Филиповић, психолог Анита Војиновић, педагог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СЛОБОДНО УЗМИ ОНО ШТО ТИ ТРЕБА</dc:title>
  <dc:creator>Dell</dc:creator>
  <cp:lastModifiedBy>Dell</cp:lastModifiedBy>
  <cp:revision>24</cp:revision>
  <dcterms:created xsi:type="dcterms:W3CDTF">2020-04-04T18:31:49Z</dcterms:created>
  <dcterms:modified xsi:type="dcterms:W3CDTF">2020-04-06T15:55:17Z</dcterms:modified>
</cp:coreProperties>
</file>